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media/image1.png" ContentType="image/png"/>
  <Override PartName="/ppt/media/image9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  <Override PartName="/ppt/media/image7.png" ContentType="image/png"/>
  <Override PartName="/ppt/media/image6.png" ContentType="image/png"/>
  <Override PartName="/ppt/media/image8.jpeg" ContentType="image/jpeg"/>
  <Override PartName="/ppt/media/image10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be5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85C2A767-3E94-450C-AFC2-A50E3ECFD96A}" type="datetime">
              <a:rPr b="0" lang="en-GB" sz="1200" spc="-1" strike="noStrike">
                <a:solidFill>
                  <a:srgbClr val="8b8b8b"/>
                </a:solidFill>
                <a:latin typeface="Calibri"/>
              </a:rPr>
              <a:t>15/03/22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A071970-03E5-44DE-B5BC-AF10F2B10074}" type="slidenum">
              <a:rPr b="0" lang="en-GB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be5d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Edit Master text styles</a:t>
            </a:r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7889407F-A332-4CC4-8E19-6C57329400DE}" type="datetime">
              <a:rPr b="0" lang="en-GB" sz="1200" spc="-1" strike="noStrike">
                <a:solidFill>
                  <a:srgbClr val="8b8b8b"/>
                </a:solidFill>
                <a:latin typeface="Calibri"/>
              </a:rPr>
              <a:t>15/03/22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E98A85C-EDFB-4C0F-89F3-968403382707}" type="slidenum">
              <a:rPr b="0" lang="en-GB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 u="sng">
                <a:solidFill>
                  <a:srgbClr val="000000"/>
                </a:solidFill>
                <a:uFillTx/>
                <a:latin typeface="Calibri Light"/>
              </a:rPr>
              <a:t>Ellesmere Primary School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3" name="Picture 2" descr="https://ellesmereprimaryschool.org.uk/wp-content/themes/elesmereprimarytheme/images/elesmere_header__logo.png"/>
          <p:cNvPicPr/>
          <p:nvPr/>
        </p:nvPicPr>
        <p:blipFill>
          <a:blip r:embed="rId1"/>
          <a:stretch/>
        </p:blipFill>
        <p:spPr>
          <a:xfrm>
            <a:off x="155520" y="0"/>
            <a:ext cx="3809520" cy="1647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en-US" sz="4400" spc="-1" strike="noStrike" u="sng">
                <a:solidFill>
                  <a:srgbClr val="000000"/>
                </a:solidFill>
                <a:uFillTx/>
                <a:latin typeface="Calibri Light"/>
              </a:rPr>
              <a:t>This is our school. We are currently having some building work done. 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8326800" y="4309200"/>
            <a:ext cx="3530880" cy="2275920"/>
          </a:xfrm>
          <a:prstGeom prst="irregularSeal1">
            <a:avLst/>
          </a:prstGeom>
          <a:solidFill>
            <a:srgbClr val="00b0f0"/>
          </a:solidFill>
          <a:ln w="5724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GB" sz="4800" spc="-1" strike="noStrike">
                <a:solidFill>
                  <a:srgbClr val="000000"/>
                </a:solidFill>
                <a:latin typeface="Calibri"/>
              </a:rPr>
              <a:t>é</a:t>
            </a:r>
            <a:r>
              <a:rPr b="0" lang="en-US" sz="4800" spc="-1" strike="noStrike">
                <a:solidFill>
                  <a:srgbClr val="000000"/>
                </a:solidFill>
                <a:latin typeface="Calibri"/>
              </a:rPr>
              <a:t>cole</a:t>
            </a:r>
            <a:endParaRPr b="0" lang="fr-FR" sz="4800" spc="-1" strike="noStrike">
              <a:latin typeface="Arial"/>
            </a:endParaRPr>
          </a:p>
        </p:txBody>
      </p:sp>
      <p:pic>
        <p:nvPicPr>
          <p:cNvPr id="86" name="Picture 2" descr=""/>
          <p:cNvPicPr/>
          <p:nvPr/>
        </p:nvPicPr>
        <p:blipFill>
          <a:blip r:embed="rId1"/>
          <a:srcRect l="23618" t="14618" r="21866" b="12119"/>
          <a:stretch/>
        </p:blipFill>
        <p:spPr>
          <a:xfrm>
            <a:off x="1163880" y="1788840"/>
            <a:ext cx="6668280" cy="5040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249480" y="365040"/>
            <a:ext cx="1110420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3911760" y="143280"/>
            <a:ext cx="3158280" cy="1953360"/>
          </a:xfrm>
          <a:prstGeom prst="rect">
            <a:avLst/>
          </a:prstGeom>
          <a:solidFill>
            <a:srgbClr val="00b0f0"/>
          </a:solidFill>
          <a:ln w="57240">
            <a:solidFill>
              <a:srgbClr val="43729d"/>
            </a:solidFill>
            <a:miter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GB" sz="4800" spc="-1" strike="noStrike">
                <a:solidFill>
                  <a:srgbClr val="000000"/>
                </a:solidFill>
                <a:latin typeface="Calibri"/>
              </a:rPr>
              <a:t>salle de classe</a:t>
            </a:r>
            <a:endParaRPr b="0" lang="en-US" sz="4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9" name="Picture 2" descr=""/>
          <p:cNvPicPr/>
          <p:nvPr/>
        </p:nvPicPr>
        <p:blipFill>
          <a:blip r:embed="rId1"/>
          <a:srcRect l="23902" t="14677" r="19683" b="10576"/>
          <a:stretch/>
        </p:blipFill>
        <p:spPr>
          <a:xfrm>
            <a:off x="0" y="2013480"/>
            <a:ext cx="5365800" cy="3998880"/>
          </a:xfrm>
          <a:prstGeom prst="rect">
            <a:avLst/>
          </a:prstGeom>
          <a:ln>
            <a:noFill/>
          </a:ln>
        </p:spPr>
      </p:pic>
      <p:pic>
        <p:nvPicPr>
          <p:cNvPr id="90" name="Picture 4" descr=""/>
          <p:cNvPicPr/>
          <p:nvPr/>
        </p:nvPicPr>
        <p:blipFill>
          <a:blip r:embed="rId2"/>
          <a:srcRect l="23161" t="16703" r="20943" b="10037"/>
          <a:stretch/>
        </p:blipFill>
        <p:spPr>
          <a:xfrm>
            <a:off x="5615640" y="2013480"/>
            <a:ext cx="6150960" cy="3998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718200" y="-3182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2" name="Content Placeholder 4" descr=""/>
          <p:cNvPicPr/>
          <p:nvPr/>
        </p:nvPicPr>
        <p:blipFill>
          <a:blip r:embed="rId1"/>
          <a:stretch/>
        </p:blipFill>
        <p:spPr>
          <a:xfrm rot="5400000">
            <a:off x="-421560" y="1418760"/>
            <a:ext cx="6129360" cy="4596840"/>
          </a:xfrm>
          <a:prstGeom prst="rect">
            <a:avLst/>
          </a:prstGeom>
          <a:ln>
            <a:noFill/>
          </a:ln>
        </p:spPr>
      </p:pic>
      <p:sp>
        <p:nvSpPr>
          <p:cNvPr id="93" name="CustomShape 2"/>
          <p:cNvSpPr/>
          <p:nvPr/>
        </p:nvSpPr>
        <p:spPr>
          <a:xfrm>
            <a:off x="5892840" y="2164320"/>
            <a:ext cx="4628520" cy="2596680"/>
          </a:xfrm>
          <a:prstGeom prst="irregularSeal1">
            <a:avLst/>
          </a:prstGeom>
          <a:solidFill>
            <a:srgbClr val="00b0f0"/>
          </a:solidFill>
          <a:ln w="5724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anchor="ctr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GB" sz="4800" spc="-1" strike="noStrike">
                <a:solidFill>
                  <a:srgbClr val="000000"/>
                </a:solidFill>
                <a:latin typeface="Calibri"/>
              </a:rPr>
              <a:t>Cantine</a:t>
            </a:r>
            <a:endParaRPr b="0" lang="fr-F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0" y="-290520"/>
            <a:ext cx="1219176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7686000" y="2262960"/>
            <a:ext cx="4217760" cy="2444400"/>
          </a:xfrm>
          <a:prstGeom prst="rect">
            <a:avLst/>
          </a:prstGeom>
          <a:solidFill>
            <a:srgbClr val="00b0f0"/>
          </a:solidFill>
          <a:ln w="57240">
            <a:solidFill>
              <a:srgbClr val="43729d"/>
            </a:solidFill>
            <a:miter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en-GB" sz="4800" spc="-1" strike="noStrike">
                <a:solidFill>
                  <a:srgbClr val="000000"/>
                </a:solidFill>
                <a:latin typeface="Calibri"/>
              </a:rPr>
              <a:t>terrain de jeu</a:t>
            </a:r>
            <a:endParaRPr b="0" lang="en-US" sz="4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6" name="Picture 2" descr=""/>
          <p:cNvPicPr/>
          <p:nvPr/>
        </p:nvPicPr>
        <p:blipFill>
          <a:blip r:embed="rId1"/>
          <a:srcRect l="36321" t="16122" r="32691" b="17956"/>
          <a:stretch/>
        </p:blipFill>
        <p:spPr>
          <a:xfrm>
            <a:off x="2272320" y="655920"/>
            <a:ext cx="5125680" cy="6132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076640" y="187560"/>
            <a:ext cx="10515240" cy="6624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8" name="Content Placeholder 3" descr=""/>
          <p:cNvPicPr/>
          <p:nvPr/>
        </p:nvPicPr>
        <p:blipFill>
          <a:blip r:embed="rId1"/>
          <a:srcRect l="23020" t="14933" r="20750" b="10779"/>
          <a:stretch/>
        </p:blipFill>
        <p:spPr>
          <a:xfrm>
            <a:off x="635040" y="944640"/>
            <a:ext cx="7714440" cy="5732280"/>
          </a:xfrm>
          <a:prstGeom prst="rect">
            <a:avLst/>
          </a:prstGeom>
          <a:ln>
            <a:noFill/>
          </a:ln>
        </p:spPr>
      </p:pic>
      <p:sp>
        <p:nvSpPr>
          <p:cNvPr id="99" name="CustomShape 2"/>
          <p:cNvSpPr/>
          <p:nvPr/>
        </p:nvSpPr>
        <p:spPr>
          <a:xfrm>
            <a:off x="7934040" y="1182240"/>
            <a:ext cx="341928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GB" sz="4000" spc="-1" strike="noStrike">
                <a:solidFill>
                  <a:srgbClr val="000000"/>
                </a:solidFill>
                <a:latin typeface="Calibri"/>
              </a:rPr>
              <a:t>domaine scolaire</a:t>
            </a:r>
            <a:endParaRPr b="0" lang="fr-F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0" lang="en-US" sz="4400" spc="-1" strike="noStrike">
                <a:solidFill>
                  <a:srgbClr val="000000"/>
                </a:solidFill>
                <a:latin typeface="Calibri Light"/>
              </a:rPr>
              <a:t>We have our own swimming pool. We have lessons once a week.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1" name="Picture 2" descr="See the source image"/>
          <p:cNvPicPr/>
          <p:nvPr/>
        </p:nvPicPr>
        <p:blipFill>
          <a:blip r:embed="rId1"/>
          <a:stretch/>
        </p:blipFill>
        <p:spPr>
          <a:xfrm>
            <a:off x="429840" y="1913040"/>
            <a:ext cx="6526800" cy="4350960"/>
          </a:xfrm>
          <a:prstGeom prst="rect">
            <a:avLst/>
          </a:prstGeom>
          <a:ln>
            <a:noFill/>
          </a:ln>
        </p:spPr>
      </p:pic>
      <p:sp>
        <p:nvSpPr>
          <p:cNvPr id="102" name="CustomShape 2"/>
          <p:cNvSpPr/>
          <p:nvPr/>
        </p:nvSpPr>
        <p:spPr>
          <a:xfrm>
            <a:off x="8385120" y="3783960"/>
            <a:ext cx="3530880" cy="2275920"/>
          </a:xfrm>
          <a:prstGeom prst="irregularSeal1">
            <a:avLst/>
          </a:prstGeom>
          <a:solidFill>
            <a:srgbClr val="00b0f0"/>
          </a:solidFill>
          <a:ln w="5724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800" spc="-1" strike="noStrike">
                <a:solidFill>
                  <a:srgbClr val="000000"/>
                </a:solidFill>
                <a:latin typeface="Calibri"/>
              </a:rPr>
              <a:t>Piscine</a:t>
            </a:r>
            <a:endParaRPr b="0" lang="fr-F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4" name="Content Placeholder 3" descr=""/>
          <p:cNvPicPr/>
          <p:nvPr/>
        </p:nvPicPr>
        <p:blipFill>
          <a:blip r:embed="rId1"/>
          <a:srcRect l="35915" t="14296" r="33886" b="10779"/>
          <a:stretch/>
        </p:blipFill>
        <p:spPr>
          <a:xfrm>
            <a:off x="731880" y="272880"/>
            <a:ext cx="4636440" cy="6468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6" name="Content Placeholder 5" descr=""/>
          <p:cNvPicPr/>
          <p:nvPr/>
        </p:nvPicPr>
        <p:blipFill>
          <a:blip r:embed="rId1"/>
          <a:srcRect l="23616" t="17480" r="19795" b="10352"/>
          <a:stretch/>
        </p:blipFill>
        <p:spPr>
          <a:xfrm>
            <a:off x="1177560" y="365040"/>
            <a:ext cx="8677080" cy="62240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</TotalTime>
  <Application>LibreOffice/6.4.3.2$Windows_X86_64 LibreOffice_project/747b5d0ebf89f41c860ec2a39efd7cb15b54f2d8</Application>
  <Words>43</Words>
  <Paragraphs>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2022-03-13T17:34:33Z</dcterms:created>
  <dc:creator>Emily Okeefe</dc:creator>
  <dc:description/>
  <dc:language>fr-FR</dc:language>
  <cp:lastModifiedBy>Emily Okeefe</cp:lastModifiedBy>
  <dcterms:modified xsi:type="dcterms:W3CDTF">2022-03-14T15:07:26Z</dcterms:modified>
  <cp:revision>7</cp:revision>
  <dc:subject/>
  <dc:title>Ellesmere Primary School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9</vt:i4>
  </property>
</Properties>
</file>